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Раздел по умолчанию" id="{158254E0-F016-B449-B144-F2C6D66CB7C1}">
          <p14:sldIdLst>
            <p14:sldId id="256"/>
            <p14:sldId id="257"/>
            <p14:sldId id="258"/>
            <p14:sldId id="259"/>
            <p14:sldId id="260"/>
            <p14:sldId id="26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88"/>
    <p:restoredTop sz="94710"/>
  </p:normalViewPr>
  <p:slideViewPr>
    <p:cSldViewPr snapToGrid="0" snapToObjects="1">
      <p:cViewPr varScale="1">
        <p:scale>
          <a:sx n="114" d="100"/>
          <a:sy n="114" d="100"/>
        </p:scale>
        <p:origin x="176" y="8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png>
</file>

<file path=ppt/media/image2.jpeg>
</file>

<file path=ppt/media/image3.jpe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085BBA83-C3A6-0DF5-A637-9D57D54B80F9}"/>
              </a:ext>
            </a:extLst>
          </p:cNvPr>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p>
        </p:txBody>
      </p:sp>
      <p:sp>
        <p:nvSpPr>
          <p:cNvPr id="3" name="Подзаголовок 2">
            <a:extLst>
              <a:ext uri="{FF2B5EF4-FFF2-40B4-BE49-F238E27FC236}">
                <a16:creationId xmlns:a16="http://schemas.microsoft.com/office/drawing/2014/main" id="{1632CD7C-67FD-97BF-F957-D65CCC7198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p>
        </p:txBody>
      </p:sp>
      <p:sp>
        <p:nvSpPr>
          <p:cNvPr id="4" name="Дата 3">
            <a:extLst>
              <a:ext uri="{FF2B5EF4-FFF2-40B4-BE49-F238E27FC236}">
                <a16:creationId xmlns:a16="http://schemas.microsoft.com/office/drawing/2014/main" id="{2084BC92-7AE9-6C2D-1C7B-C528E0664A97}"/>
              </a:ext>
            </a:extLst>
          </p:cNvPr>
          <p:cNvSpPr>
            <a:spLocks noGrp="1"/>
          </p:cNvSpPr>
          <p:nvPr>
            <p:ph type="dt" sz="half" idx="10"/>
          </p:nvPr>
        </p:nvSpPr>
        <p:spPr/>
        <p:txBody>
          <a:bodyPr/>
          <a:lstStyle/>
          <a:p>
            <a:fld id="{D732A945-6E3C-A54F-B726-19D47F10C74C}" type="datetimeFigureOut">
              <a:rPr lang="ru-RU" smtClean="0"/>
              <a:t>06.12.2022</a:t>
            </a:fld>
            <a:endParaRPr lang="ru-RU"/>
          </a:p>
        </p:txBody>
      </p:sp>
      <p:sp>
        <p:nvSpPr>
          <p:cNvPr id="5" name="Нижний колонтитул 4">
            <a:extLst>
              <a:ext uri="{FF2B5EF4-FFF2-40B4-BE49-F238E27FC236}">
                <a16:creationId xmlns:a16="http://schemas.microsoft.com/office/drawing/2014/main" id="{B821D759-2A09-2D0D-24DD-46124EDAD5ED}"/>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36B7A9E0-4ADB-332E-B43F-C32B782EAF4C}"/>
              </a:ext>
            </a:extLst>
          </p:cNvPr>
          <p:cNvSpPr>
            <a:spLocks noGrp="1"/>
          </p:cNvSpPr>
          <p:nvPr>
            <p:ph type="sldNum" sz="quarter" idx="12"/>
          </p:nvPr>
        </p:nvSpPr>
        <p:spPr/>
        <p:txBody>
          <a:bodyPr/>
          <a:lstStyle/>
          <a:p>
            <a:fld id="{90CD3929-DD8A-1248-BE60-E28097D784AB}" type="slidenum">
              <a:rPr lang="ru-RU" smtClean="0"/>
              <a:t>‹#›</a:t>
            </a:fld>
            <a:endParaRPr lang="ru-RU"/>
          </a:p>
        </p:txBody>
      </p:sp>
    </p:spTree>
    <p:extLst>
      <p:ext uri="{BB962C8B-B14F-4D97-AF65-F5344CB8AC3E}">
        <p14:creationId xmlns:p14="http://schemas.microsoft.com/office/powerpoint/2010/main" val="9126275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72E7068-885C-245E-C037-FCB6EAAEF571}"/>
              </a:ext>
            </a:extLst>
          </p:cNvPr>
          <p:cNvSpPr>
            <a:spLocks noGrp="1"/>
          </p:cNvSpPr>
          <p:nvPr>
            <p:ph type="title"/>
          </p:nvPr>
        </p:nvSpPr>
        <p:spPr/>
        <p:txBody>
          <a:bodyPr/>
          <a:lstStyle/>
          <a:p>
            <a:r>
              <a:rPr lang="ru-RU"/>
              <a:t>Образец заголовка</a:t>
            </a:r>
          </a:p>
        </p:txBody>
      </p:sp>
      <p:sp>
        <p:nvSpPr>
          <p:cNvPr id="3" name="Вертикальный текст 2">
            <a:extLst>
              <a:ext uri="{FF2B5EF4-FFF2-40B4-BE49-F238E27FC236}">
                <a16:creationId xmlns:a16="http://schemas.microsoft.com/office/drawing/2014/main" id="{EEA74C9D-CC39-2B26-3E9C-194529F39D02}"/>
              </a:ext>
            </a:extLst>
          </p:cNvPr>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C83176FC-6C99-356F-67C4-96E93985212F}"/>
              </a:ext>
            </a:extLst>
          </p:cNvPr>
          <p:cNvSpPr>
            <a:spLocks noGrp="1"/>
          </p:cNvSpPr>
          <p:nvPr>
            <p:ph type="dt" sz="half" idx="10"/>
          </p:nvPr>
        </p:nvSpPr>
        <p:spPr/>
        <p:txBody>
          <a:bodyPr/>
          <a:lstStyle/>
          <a:p>
            <a:fld id="{D732A945-6E3C-A54F-B726-19D47F10C74C}" type="datetimeFigureOut">
              <a:rPr lang="ru-RU" smtClean="0"/>
              <a:t>06.12.2022</a:t>
            </a:fld>
            <a:endParaRPr lang="ru-RU"/>
          </a:p>
        </p:txBody>
      </p:sp>
      <p:sp>
        <p:nvSpPr>
          <p:cNvPr id="5" name="Нижний колонтитул 4">
            <a:extLst>
              <a:ext uri="{FF2B5EF4-FFF2-40B4-BE49-F238E27FC236}">
                <a16:creationId xmlns:a16="http://schemas.microsoft.com/office/drawing/2014/main" id="{F7568963-E3AA-578C-A3A0-07B70D82C763}"/>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91CC3C11-57B6-9D07-A8E5-8E27CE35D271}"/>
              </a:ext>
            </a:extLst>
          </p:cNvPr>
          <p:cNvSpPr>
            <a:spLocks noGrp="1"/>
          </p:cNvSpPr>
          <p:nvPr>
            <p:ph type="sldNum" sz="quarter" idx="12"/>
          </p:nvPr>
        </p:nvSpPr>
        <p:spPr/>
        <p:txBody>
          <a:bodyPr/>
          <a:lstStyle/>
          <a:p>
            <a:fld id="{90CD3929-DD8A-1248-BE60-E28097D784AB}" type="slidenum">
              <a:rPr lang="ru-RU" smtClean="0"/>
              <a:t>‹#›</a:t>
            </a:fld>
            <a:endParaRPr lang="ru-RU"/>
          </a:p>
        </p:txBody>
      </p:sp>
    </p:spTree>
    <p:extLst>
      <p:ext uri="{BB962C8B-B14F-4D97-AF65-F5344CB8AC3E}">
        <p14:creationId xmlns:p14="http://schemas.microsoft.com/office/powerpoint/2010/main" val="2477415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a:extLst>
              <a:ext uri="{FF2B5EF4-FFF2-40B4-BE49-F238E27FC236}">
                <a16:creationId xmlns:a16="http://schemas.microsoft.com/office/drawing/2014/main" id="{97ABB080-1877-B32D-ACA6-123E9CB0AD9D}"/>
              </a:ext>
            </a:extLst>
          </p:cNvPr>
          <p:cNvSpPr>
            <a:spLocks noGrp="1"/>
          </p:cNvSpPr>
          <p:nvPr>
            <p:ph type="title" orient="vert"/>
          </p:nvPr>
        </p:nvSpPr>
        <p:spPr>
          <a:xfrm>
            <a:off x="8724900" y="365125"/>
            <a:ext cx="2628900" cy="5811838"/>
          </a:xfrm>
        </p:spPr>
        <p:txBody>
          <a:bodyPr vert="eaVert"/>
          <a:lstStyle/>
          <a:p>
            <a:r>
              <a:rPr lang="ru-RU"/>
              <a:t>Образец заголовка</a:t>
            </a:r>
          </a:p>
        </p:txBody>
      </p:sp>
      <p:sp>
        <p:nvSpPr>
          <p:cNvPr id="3" name="Вертикальный текст 2">
            <a:extLst>
              <a:ext uri="{FF2B5EF4-FFF2-40B4-BE49-F238E27FC236}">
                <a16:creationId xmlns:a16="http://schemas.microsoft.com/office/drawing/2014/main" id="{774C0A15-24DF-B314-01B8-DA21C0F12057}"/>
              </a:ext>
            </a:extLst>
          </p:cNvPr>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BC8CDDA8-5A60-7BA3-7F5D-E17824538946}"/>
              </a:ext>
            </a:extLst>
          </p:cNvPr>
          <p:cNvSpPr>
            <a:spLocks noGrp="1"/>
          </p:cNvSpPr>
          <p:nvPr>
            <p:ph type="dt" sz="half" idx="10"/>
          </p:nvPr>
        </p:nvSpPr>
        <p:spPr/>
        <p:txBody>
          <a:bodyPr/>
          <a:lstStyle/>
          <a:p>
            <a:fld id="{D732A945-6E3C-A54F-B726-19D47F10C74C}" type="datetimeFigureOut">
              <a:rPr lang="ru-RU" smtClean="0"/>
              <a:t>06.12.2022</a:t>
            </a:fld>
            <a:endParaRPr lang="ru-RU"/>
          </a:p>
        </p:txBody>
      </p:sp>
      <p:sp>
        <p:nvSpPr>
          <p:cNvPr id="5" name="Нижний колонтитул 4">
            <a:extLst>
              <a:ext uri="{FF2B5EF4-FFF2-40B4-BE49-F238E27FC236}">
                <a16:creationId xmlns:a16="http://schemas.microsoft.com/office/drawing/2014/main" id="{871903AD-7ABE-2A3D-1F7F-8F96B2F9E04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EB624F5A-759F-1B5F-DC6B-83C5FEFF32B4}"/>
              </a:ext>
            </a:extLst>
          </p:cNvPr>
          <p:cNvSpPr>
            <a:spLocks noGrp="1"/>
          </p:cNvSpPr>
          <p:nvPr>
            <p:ph type="sldNum" sz="quarter" idx="12"/>
          </p:nvPr>
        </p:nvSpPr>
        <p:spPr/>
        <p:txBody>
          <a:bodyPr/>
          <a:lstStyle/>
          <a:p>
            <a:fld id="{90CD3929-DD8A-1248-BE60-E28097D784AB}" type="slidenum">
              <a:rPr lang="ru-RU" smtClean="0"/>
              <a:t>‹#›</a:t>
            </a:fld>
            <a:endParaRPr lang="ru-RU"/>
          </a:p>
        </p:txBody>
      </p:sp>
    </p:spTree>
    <p:extLst>
      <p:ext uri="{BB962C8B-B14F-4D97-AF65-F5344CB8AC3E}">
        <p14:creationId xmlns:p14="http://schemas.microsoft.com/office/powerpoint/2010/main" val="2464096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496A9986-C017-D55A-F8A1-747D577B68F4}"/>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7A4BA0BF-4671-F8F2-7183-768989C4BF1F}"/>
              </a:ext>
            </a:extLst>
          </p:cNvPr>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72A21EA7-0D2E-E4C6-8CF8-0200BBC925D3}"/>
              </a:ext>
            </a:extLst>
          </p:cNvPr>
          <p:cNvSpPr>
            <a:spLocks noGrp="1"/>
          </p:cNvSpPr>
          <p:nvPr>
            <p:ph type="dt" sz="half" idx="10"/>
          </p:nvPr>
        </p:nvSpPr>
        <p:spPr/>
        <p:txBody>
          <a:bodyPr/>
          <a:lstStyle/>
          <a:p>
            <a:fld id="{D732A945-6E3C-A54F-B726-19D47F10C74C}" type="datetimeFigureOut">
              <a:rPr lang="ru-RU" smtClean="0"/>
              <a:t>06.12.2022</a:t>
            </a:fld>
            <a:endParaRPr lang="ru-RU"/>
          </a:p>
        </p:txBody>
      </p:sp>
      <p:sp>
        <p:nvSpPr>
          <p:cNvPr id="5" name="Нижний колонтитул 4">
            <a:extLst>
              <a:ext uri="{FF2B5EF4-FFF2-40B4-BE49-F238E27FC236}">
                <a16:creationId xmlns:a16="http://schemas.microsoft.com/office/drawing/2014/main" id="{3E19B595-829F-5285-CE42-1A5CC43777C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2F0A58BB-5E61-6E4B-9649-EAADD205EAE0}"/>
              </a:ext>
            </a:extLst>
          </p:cNvPr>
          <p:cNvSpPr>
            <a:spLocks noGrp="1"/>
          </p:cNvSpPr>
          <p:nvPr>
            <p:ph type="sldNum" sz="quarter" idx="12"/>
          </p:nvPr>
        </p:nvSpPr>
        <p:spPr/>
        <p:txBody>
          <a:bodyPr/>
          <a:lstStyle/>
          <a:p>
            <a:fld id="{90CD3929-DD8A-1248-BE60-E28097D784AB}" type="slidenum">
              <a:rPr lang="ru-RU" smtClean="0"/>
              <a:t>‹#›</a:t>
            </a:fld>
            <a:endParaRPr lang="ru-RU"/>
          </a:p>
        </p:txBody>
      </p:sp>
    </p:spTree>
    <p:extLst>
      <p:ext uri="{BB962C8B-B14F-4D97-AF65-F5344CB8AC3E}">
        <p14:creationId xmlns:p14="http://schemas.microsoft.com/office/powerpoint/2010/main" val="1118383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22D9824-6682-1066-DDE2-2EB315C6C9D3}"/>
              </a:ext>
            </a:extLst>
          </p:cNvPr>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p>
        </p:txBody>
      </p:sp>
      <p:sp>
        <p:nvSpPr>
          <p:cNvPr id="3" name="Текст 2">
            <a:extLst>
              <a:ext uri="{FF2B5EF4-FFF2-40B4-BE49-F238E27FC236}">
                <a16:creationId xmlns:a16="http://schemas.microsoft.com/office/drawing/2014/main" id="{E3DB35E9-4698-B25F-36E6-60E8E69852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a:extLst>
              <a:ext uri="{FF2B5EF4-FFF2-40B4-BE49-F238E27FC236}">
                <a16:creationId xmlns:a16="http://schemas.microsoft.com/office/drawing/2014/main" id="{10932FD2-F6D7-3028-B3DE-C64A9C1811CD}"/>
              </a:ext>
            </a:extLst>
          </p:cNvPr>
          <p:cNvSpPr>
            <a:spLocks noGrp="1"/>
          </p:cNvSpPr>
          <p:nvPr>
            <p:ph type="dt" sz="half" idx="10"/>
          </p:nvPr>
        </p:nvSpPr>
        <p:spPr/>
        <p:txBody>
          <a:bodyPr/>
          <a:lstStyle/>
          <a:p>
            <a:fld id="{D732A945-6E3C-A54F-B726-19D47F10C74C}" type="datetimeFigureOut">
              <a:rPr lang="ru-RU" smtClean="0"/>
              <a:t>06.12.2022</a:t>
            </a:fld>
            <a:endParaRPr lang="ru-RU"/>
          </a:p>
        </p:txBody>
      </p:sp>
      <p:sp>
        <p:nvSpPr>
          <p:cNvPr id="5" name="Нижний колонтитул 4">
            <a:extLst>
              <a:ext uri="{FF2B5EF4-FFF2-40B4-BE49-F238E27FC236}">
                <a16:creationId xmlns:a16="http://schemas.microsoft.com/office/drawing/2014/main" id="{147C4CC2-690D-B781-078A-AA3CE2CDB86B}"/>
              </a:ext>
            </a:extLst>
          </p:cNvPr>
          <p:cNvSpPr>
            <a:spLocks noGrp="1"/>
          </p:cNvSpPr>
          <p:nvPr>
            <p:ph type="ftr" sz="quarter" idx="11"/>
          </p:nvPr>
        </p:nvSpPr>
        <p:spPr/>
        <p:txBody>
          <a:bodyPr/>
          <a:lstStyle/>
          <a:p>
            <a:endParaRPr lang="ru-RU"/>
          </a:p>
        </p:txBody>
      </p:sp>
      <p:sp>
        <p:nvSpPr>
          <p:cNvPr id="6" name="Номер слайда 5">
            <a:extLst>
              <a:ext uri="{FF2B5EF4-FFF2-40B4-BE49-F238E27FC236}">
                <a16:creationId xmlns:a16="http://schemas.microsoft.com/office/drawing/2014/main" id="{FB857E35-EAA8-CEEB-14E9-78FD02D9260D}"/>
              </a:ext>
            </a:extLst>
          </p:cNvPr>
          <p:cNvSpPr>
            <a:spLocks noGrp="1"/>
          </p:cNvSpPr>
          <p:nvPr>
            <p:ph type="sldNum" sz="quarter" idx="12"/>
          </p:nvPr>
        </p:nvSpPr>
        <p:spPr/>
        <p:txBody>
          <a:bodyPr/>
          <a:lstStyle/>
          <a:p>
            <a:fld id="{90CD3929-DD8A-1248-BE60-E28097D784AB}" type="slidenum">
              <a:rPr lang="ru-RU" smtClean="0"/>
              <a:t>‹#›</a:t>
            </a:fld>
            <a:endParaRPr lang="ru-RU"/>
          </a:p>
        </p:txBody>
      </p:sp>
    </p:spTree>
    <p:extLst>
      <p:ext uri="{BB962C8B-B14F-4D97-AF65-F5344CB8AC3E}">
        <p14:creationId xmlns:p14="http://schemas.microsoft.com/office/powerpoint/2010/main" val="24649728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1D40774-5F2A-E875-045B-11B41D88F189}"/>
              </a:ext>
            </a:extLst>
          </p:cNvPr>
          <p:cNvSpPr>
            <a:spLocks noGrp="1"/>
          </p:cNvSpPr>
          <p:nvPr>
            <p:ph type="title"/>
          </p:nvPr>
        </p:nvSpPr>
        <p:spPr/>
        <p:txBody>
          <a:bodyPr/>
          <a:lstStyle/>
          <a:p>
            <a:r>
              <a:rPr lang="ru-RU"/>
              <a:t>Образец заголовка</a:t>
            </a:r>
          </a:p>
        </p:txBody>
      </p:sp>
      <p:sp>
        <p:nvSpPr>
          <p:cNvPr id="3" name="Объект 2">
            <a:extLst>
              <a:ext uri="{FF2B5EF4-FFF2-40B4-BE49-F238E27FC236}">
                <a16:creationId xmlns:a16="http://schemas.microsoft.com/office/drawing/2014/main" id="{8A9A2391-DF27-A597-3B88-8722FFB0C31F}"/>
              </a:ext>
            </a:extLst>
          </p:cNvPr>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Объект 3">
            <a:extLst>
              <a:ext uri="{FF2B5EF4-FFF2-40B4-BE49-F238E27FC236}">
                <a16:creationId xmlns:a16="http://schemas.microsoft.com/office/drawing/2014/main" id="{EB6972E7-F3FE-36F0-F918-F61061F1E8F9}"/>
              </a:ext>
            </a:extLst>
          </p:cNvPr>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Дата 4">
            <a:extLst>
              <a:ext uri="{FF2B5EF4-FFF2-40B4-BE49-F238E27FC236}">
                <a16:creationId xmlns:a16="http://schemas.microsoft.com/office/drawing/2014/main" id="{553A89FA-9B86-A8AE-1AD9-27AE2577A807}"/>
              </a:ext>
            </a:extLst>
          </p:cNvPr>
          <p:cNvSpPr>
            <a:spLocks noGrp="1"/>
          </p:cNvSpPr>
          <p:nvPr>
            <p:ph type="dt" sz="half" idx="10"/>
          </p:nvPr>
        </p:nvSpPr>
        <p:spPr/>
        <p:txBody>
          <a:bodyPr/>
          <a:lstStyle/>
          <a:p>
            <a:fld id="{D732A945-6E3C-A54F-B726-19D47F10C74C}" type="datetimeFigureOut">
              <a:rPr lang="ru-RU" smtClean="0"/>
              <a:t>06.12.2022</a:t>
            </a:fld>
            <a:endParaRPr lang="ru-RU"/>
          </a:p>
        </p:txBody>
      </p:sp>
      <p:sp>
        <p:nvSpPr>
          <p:cNvPr id="6" name="Нижний колонтитул 5">
            <a:extLst>
              <a:ext uri="{FF2B5EF4-FFF2-40B4-BE49-F238E27FC236}">
                <a16:creationId xmlns:a16="http://schemas.microsoft.com/office/drawing/2014/main" id="{9A340113-C8BE-4EBE-A74E-DF24C3F3FE12}"/>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0213BD9D-E82F-D3F7-F376-DB427CF83F12}"/>
              </a:ext>
            </a:extLst>
          </p:cNvPr>
          <p:cNvSpPr>
            <a:spLocks noGrp="1"/>
          </p:cNvSpPr>
          <p:nvPr>
            <p:ph type="sldNum" sz="quarter" idx="12"/>
          </p:nvPr>
        </p:nvSpPr>
        <p:spPr/>
        <p:txBody>
          <a:bodyPr/>
          <a:lstStyle/>
          <a:p>
            <a:fld id="{90CD3929-DD8A-1248-BE60-E28097D784AB}" type="slidenum">
              <a:rPr lang="ru-RU" smtClean="0"/>
              <a:t>‹#›</a:t>
            </a:fld>
            <a:endParaRPr lang="ru-RU"/>
          </a:p>
        </p:txBody>
      </p:sp>
    </p:spTree>
    <p:extLst>
      <p:ext uri="{BB962C8B-B14F-4D97-AF65-F5344CB8AC3E}">
        <p14:creationId xmlns:p14="http://schemas.microsoft.com/office/powerpoint/2010/main" val="2277253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4BB1081-335C-DD35-EABB-B95CDB3566AC}"/>
              </a:ext>
            </a:extLst>
          </p:cNvPr>
          <p:cNvSpPr>
            <a:spLocks noGrp="1"/>
          </p:cNvSpPr>
          <p:nvPr>
            <p:ph type="title"/>
          </p:nvPr>
        </p:nvSpPr>
        <p:spPr>
          <a:xfrm>
            <a:off x="839788" y="365125"/>
            <a:ext cx="10515600" cy="1325563"/>
          </a:xfrm>
        </p:spPr>
        <p:txBody>
          <a:bodyPr/>
          <a:lstStyle/>
          <a:p>
            <a:r>
              <a:rPr lang="ru-RU"/>
              <a:t>Образец заголовка</a:t>
            </a:r>
          </a:p>
        </p:txBody>
      </p:sp>
      <p:sp>
        <p:nvSpPr>
          <p:cNvPr id="3" name="Текст 2">
            <a:extLst>
              <a:ext uri="{FF2B5EF4-FFF2-40B4-BE49-F238E27FC236}">
                <a16:creationId xmlns:a16="http://schemas.microsoft.com/office/drawing/2014/main" id="{75453745-73EE-AB33-0C27-4B97FFAB788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a:extLst>
              <a:ext uri="{FF2B5EF4-FFF2-40B4-BE49-F238E27FC236}">
                <a16:creationId xmlns:a16="http://schemas.microsoft.com/office/drawing/2014/main" id="{E0D816C8-7A42-DA05-A53B-3C789C85E606}"/>
              </a:ext>
            </a:extLst>
          </p:cNvPr>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5" name="Текст 4">
            <a:extLst>
              <a:ext uri="{FF2B5EF4-FFF2-40B4-BE49-F238E27FC236}">
                <a16:creationId xmlns:a16="http://schemas.microsoft.com/office/drawing/2014/main" id="{2FBEF57D-4F68-F3E5-22F4-16333E292C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a:extLst>
              <a:ext uri="{FF2B5EF4-FFF2-40B4-BE49-F238E27FC236}">
                <a16:creationId xmlns:a16="http://schemas.microsoft.com/office/drawing/2014/main" id="{255BDC04-0150-D40F-73F5-EA8CBA440F24}"/>
              </a:ext>
            </a:extLst>
          </p:cNvPr>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7" name="Дата 6">
            <a:extLst>
              <a:ext uri="{FF2B5EF4-FFF2-40B4-BE49-F238E27FC236}">
                <a16:creationId xmlns:a16="http://schemas.microsoft.com/office/drawing/2014/main" id="{351DC6EC-A5D5-2E2C-B527-2ABF401E60AF}"/>
              </a:ext>
            </a:extLst>
          </p:cNvPr>
          <p:cNvSpPr>
            <a:spLocks noGrp="1"/>
          </p:cNvSpPr>
          <p:nvPr>
            <p:ph type="dt" sz="half" idx="10"/>
          </p:nvPr>
        </p:nvSpPr>
        <p:spPr/>
        <p:txBody>
          <a:bodyPr/>
          <a:lstStyle/>
          <a:p>
            <a:fld id="{D732A945-6E3C-A54F-B726-19D47F10C74C}" type="datetimeFigureOut">
              <a:rPr lang="ru-RU" smtClean="0"/>
              <a:t>06.12.2022</a:t>
            </a:fld>
            <a:endParaRPr lang="ru-RU"/>
          </a:p>
        </p:txBody>
      </p:sp>
      <p:sp>
        <p:nvSpPr>
          <p:cNvPr id="8" name="Нижний колонтитул 7">
            <a:extLst>
              <a:ext uri="{FF2B5EF4-FFF2-40B4-BE49-F238E27FC236}">
                <a16:creationId xmlns:a16="http://schemas.microsoft.com/office/drawing/2014/main" id="{52CEBFA9-2778-2D1B-F338-0F3490474AB6}"/>
              </a:ext>
            </a:extLst>
          </p:cNvPr>
          <p:cNvSpPr>
            <a:spLocks noGrp="1"/>
          </p:cNvSpPr>
          <p:nvPr>
            <p:ph type="ftr" sz="quarter" idx="11"/>
          </p:nvPr>
        </p:nvSpPr>
        <p:spPr/>
        <p:txBody>
          <a:bodyPr/>
          <a:lstStyle/>
          <a:p>
            <a:endParaRPr lang="ru-RU"/>
          </a:p>
        </p:txBody>
      </p:sp>
      <p:sp>
        <p:nvSpPr>
          <p:cNvPr id="9" name="Номер слайда 8">
            <a:extLst>
              <a:ext uri="{FF2B5EF4-FFF2-40B4-BE49-F238E27FC236}">
                <a16:creationId xmlns:a16="http://schemas.microsoft.com/office/drawing/2014/main" id="{0E8AF4F2-D314-870F-E043-062674F9BB5E}"/>
              </a:ext>
            </a:extLst>
          </p:cNvPr>
          <p:cNvSpPr>
            <a:spLocks noGrp="1"/>
          </p:cNvSpPr>
          <p:nvPr>
            <p:ph type="sldNum" sz="quarter" idx="12"/>
          </p:nvPr>
        </p:nvSpPr>
        <p:spPr/>
        <p:txBody>
          <a:bodyPr/>
          <a:lstStyle/>
          <a:p>
            <a:fld id="{90CD3929-DD8A-1248-BE60-E28097D784AB}" type="slidenum">
              <a:rPr lang="ru-RU" smtClean="0"/>
              <a:t>‹#›</a:t>
            </a:fld>
            <a:endParaRPr lang="ru-RU"/>
          </a:p>
        </p:txBody>
      </p:sp>
    </p:spTree>
    <p:extLst>
      <p:ext uri="{BB962C8B-B14F-4D97-AF65-F5344CB8AC3E}">
        <p14:creationId xmlns:p14="http://schemas.microsoft.com/office/powerpoint/2010/main" val="18833627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99D2D5E-9FCC-070E-372A-41DA73CE2F27}"/>
              </a:ext>
            </a:extLst>
          </p:cNvPr>
          <p:cNvSpPr>
            <a:spLocks noGrp="1"/>
          </p:cNvSpPr>
          <p:nvPr>
            <p:ph type="title"/>
          </p:nvPr>
        </p:nvSpPr>
        <p:spPr/>
        <p:txBody>
          <a:bodyPr/>
          <a:lstStyle/>
          <a:p>
            <a:r>
              <a:rPr lang="ru-RU"/>
              <a:t>Образец заголовка</a:t>
            </a:r>
          </a:p>
        </p:txBody>
      </p:sp>
      <p:sp>
        <p:nvSpPr>
          <p:cNvPr id="3" name="Дата 2">
            <a:extLst>
              <a:ext uri="{FF2B5EF4-FFF2-40B4-BE49-F238E27FC236}">
                <a16:creationId xmlns:a16="http://schemas.microsoft.com/office/drawing/2014/main" id="{C4F0BE80-FC4D-E0D5-BFE5-DAF4F808FE67}"/>
              </a:ext>
            </a:extLst>
          </p:cNvPr>
          <p:cNvSpPr>
            <a:spLocks noGrp="1"/>
          </p:cNvSpPr>
          <p:nvPr>
            <p:ph type="dt" sz="half" idx="10"/>
          </p:nvPr>
        </p:nvSpPr>
        <p:spPr/>
        <p:txBody>
          <a:bodyPr/>
          <a:lstStyle/>
          <a:p>
            <a:fld id="{D732A945-6E3C-A54F-B726-19D47F10C74C}" type="datetimeFigureOut">
              <a:rPr lang="ru-RU" smtClean="0"/>
              <a:t>06.12.2022</a:t>
            </a:fld>
            <a:endParaRPr lang="ru-RU"/>
          </a:p>
        </p:txBody>
      </p:sp>
      <p:sp>
        <p:nvSpPr>
          <p:cNvPr id="4" name="Нижний колонтитул 3">
            <a:extLst>
              <a:ext uri="{FF2B5EF4-FFF2-40B4-BE49-F238E27FC236}">
                <a16:creationId xmlns:a16="http://schemas.microsoft.com/office/drawing/2014/main" id="{EE014D92-892D-1C87-3A97-73EBEEBA6518}"/>
              </a:ext>
            </a:extLst>
          </p:cNvPr>
          <p:cNvSpPr>
            <a:spLocks noGrp="1"/>
          </p:cNvSpPr>
          <p:nvPr>
            <p:ph type="ftr" sz="quarter" idx="11"/>
          </p:nvPr>
        </p:nvSpPr>
        <p:spPr/>
        <p:txBody>
          <a:bodyPr/>
          <a:lstStyle/>
          <a:p>
            <a:endParaRPr lang="ru-RU"/>
          </a:p>
        </p:txBody>
      </p:sp>
      <p:sp>
        <p:nvSpPr>
          <p:cNvPr id="5" name="Номер слайда 4">
            <a:extLst>
              <a:ext uri="{FF2B5EF4-FFF2-40B4-BE49-F238E27FC236}">
                <a16:creationId xmlns:a16="http://schemas.microsoft.com/office/drawing/2014/main" id="{FD5B9C29-55D7-6C27-66A2-4F6B705148B0}"/>
              </a:ext>
            </a:extLst>
          </p:cNvPr>
          <p:cNvSpPr>
            <a:spLocks noGrp="1"/>
          </p:cNvSpPr>
          <p:nvPr>
            <p:ph type="sldNum" sz="quarter" idx="12"/>
          </p:nvPr>
        </p:nvSpPr>
        <p:spPr/>
        <p:txBody>
          <a:bodyPr/>
          <a:lstStyle/>
          <a:p>
            <a:fld id="{90CD3929-DD8A-1248-BE60-E28097D784AB}" type="slidenum">
              <a:rPr lang="ru-RU" smtClean="0"/>
              <a:t>‹#›</a:t>
            </a:fld>
            <a:endParaRPr lang="ru-RU"/>
          </a:p>
        </p:txBody>
      </p:sp>
    </p:spTree>
    <p:extLst>
      <p:ext uri="{BB962C8B-B14F-4D97-AF65-F5344CB8AC3E}">
        <p14:creationId xmlns:p14="http://schemas.microsoft.com/office/powerpoint/2010/main" val="4902180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a:extLst>
              <a:ext uri="{FF2B5EF4-FFF2-40B4-BE49-F238E27FC236}">
                <a16:creationId xmlns:a16="http://schemas.microsoft.com/office/drawing/2014/main" id="{34EF3451-F1C0-BC33-42F7-99F1F788B6C3}"/>
              </a:ext>
            </a:extLst>
          </p:cNvPr>
          <p:cNvSpPr>
            <a:spLocks noGrp="1"/>
          </p:cNvSpPr>
          <p:nvPr>
            <p:ph type="dt" sz="half" idx="10"/>
          </p:nvPr>
        </p:nvSpPr>
        <p:spPr/>
        <p:txBody>
          <a:bodyPr/>
          <a:lstStyle/>
          <a:p>
            <a:fld id="{D732A945-6E3C-A54F-B726-19D47F10C74C}" type="datetimeFigureOut">
              <a:rPr lang="ru-RU" smtClean="0"/>
              <a:t>06.12.2022</a:t>
            </a:fld>
            <a:endParaRPr lang="ru-RU"/>
          </a:p>
        </p:txBody>
      </p:sp>
      <p:sp>
        <p:nvSpPr>
          <p:cNvPr id="3" name="Нижний колонтитул 2">
            <a:extLst>
              <a:ext uri="{FF2B5EF4-FFF2-40B4-BE49-F238E27FC236}">
                <a16:creationId xmlns:a16="http://schemas.microsoft.com/office/drawing/2014/main" id="{0FD5C742-D5F9-B32A-D4E3-D9EE41732710}"/>
              </a:ext>
            </a:extLst>
          </p:cNvPr>
          <p:cNvSpPr>
            <a:spLocks noGrp="1"/>
          </p:cNvSpPr>
          <p:nvPr>
            <p:ph type="ftr" sz="quarter" idx="11"/>
          </p:nvPr>
        </p:nvSpPr>
        <p:spPr/>
        <p:txBody>
          <a:bodyPr/>
          <a:lstStyle/>
          <a:p>
            <a:endParaRPr lang="ru-RU"/>
          </a:p>
        </p:txBody>
      </p:sp>
      <p:sp>
        <p:nvSpPr>
          <p:cNvPr id="4" name="Номер слайда 3">
            <a:extLst>
              <a:ext uri="{FF2B5EF4-FFF2-40B4-BE49-F238E27FC236}">
                <a16:creationId xmlns:a16="http://schemas.microsoft.com/office/drawing/2014/main" id="{DC2370E6-8DF6-A591-313B-AA315DA977B1}"/>
              </a:ext>
            </a:extLst>
          </p:cNvPr>
          <p:cNvSpPr>
            <a:spLocks noGrp="1"/>
          </p:cNvSpPr>
          <p:nvPr>
            <p:ph type="sldNum" sz="quarter" idx="12"/>
          </p:nvPr>
        </p:nvSpPr>
        <p:spPr/>
        <p:txBody>
          <a:bodyPr/>
          <a:lstStyle/>
          <a:p>
            <a:fld id="{90CD3929-DD8A-1248-BE60-E28097D784AB}" type="slidenum">
              <a:rPr lang="ru-RU" smtClean="0"/>
              <a:t>‹#›</a:t>
            </a:fld>
            <a:endParaRPr lang="ru-RU"/>
          </a:p>
        </p:txBody>
      </p:sp>
    </p:spTree>
    <p:extLst>
      <p:ext uri="{BB962C8B-B14F-4D97-AF65-F5344CB8AC3E}">
        <p14:creationId xmlns:p14="http://schemas.microsoft.com/office/powerpoint/2010/main" val="3266997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EA8384A5-78C6-C1BE-DF24-7D230B3A1DCC}"/>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Объект 2">
            <a:extLst>
              <a:ext uri="{FF2B5EF4-FFF2-40B4-BE49-F238E27FC236}">
                <a16:creationId xmlns:a16="http://schemas.microsoft.com/office/drawing/2014/main" id="{AA9D892E-8A27-0735-4A5F-E3D7DE0F0D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Текст 3">
            <a:extLst>
              <a:ext uri="{FF2B5EF4-FFF2-40B4-BE49-F238E27FC236}">
                <a16:creationId xmlns:a16="http://schemas.microsoft.com/office/drawing/2014/main" id="{76F2DE95-6D18-D4A1-6120-8F15F3E88A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A5EED0A3-2EDE-B2EC-C736-566301BD694C}"/>
              </a:ext>
            </a:extLst>
          </p:cNvPr>
          <p:cNvSpPr>
            <a:spLocks noGrp="1"/>
          </p:cNvSpPr>
          <p:nvPr>
            <p:ph type="dt" sz="half" idx="10"/>
          </p:nvPr>
        </p:nvSpPr>
        <p:spPr/>
        <p:txBody>
          <a:bodyPr/>
          <a:lstStyle/>
          <a:p>
            <a:fld id="{D732A945-6E3C-A54F-B726-19D47F10C74C}" type="datetimeFigureOut">
              <a:rPr lang="ru-RU" smtClean="0"/>
              <a:t>06.12.2022</a:t>
            </a:fld>
            <a:endParaRPr lang="ru-RU"/>
          </a:p>
        </p:txBody>
      </p:sp>
      <p:sp>
        <p:nvSpPr>
          <p:cNvPr id="6" name="Нижний колонтитул 5">
            <a:extLst>
              <a:ext uri="{FF2B5EF4-FFF2-40B4-BE49-F238E27FC236}">
                <a16:creationId xmlns:a16="http://schemas.microsoft.com/office/drawing/2014/main" id="{F33429AF-B51E-D1D7-EED9-399BBF7E4BDA}"/>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85D28DA8-894B-CD04-E35F-52C38F2C3082}"/>
              </a:ext>
            </a:extLst>
          </p:cNvPr>
          <p:cNvSpPr>
            <a:spLocks noGrp="1"/>
          </p:cNvSpPr>
          <p:nvPr>
            <p:ph type="sldNum" sz="quarter" idx="12"/>
          </p:nvPr>
        </p:nvSpPr>
        <p:spPr/>
        <p:txBody>
          <a:bodyPr/>
          <a:lstStyle/>
          <a:p>
            <a:fld id="{90CD3929-DD8A-1248-BE60-E28097D784AB}" type="slidenum">
              <a:rPr lang="ru-RU" smtClean="0"/>
              <a:t>‹#›</a:t>
            </a:fld>
            <a:endParaRPr lang="ru-RU"/>
          </a:p>
        </p:txBody>
      </p:sp>
    </p:spTree>
    <p:extLst>
      <p:ext uri="{BB962C8B-B14F-4D97-AF65-F5344CB8AC3E}">
        <p14:creationId xmlns:p14="http://schemas.microsoft.com/office/powerpoint/2010/main" val="14180695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97F9987-5764-D1BD-8FEA-C9B03D58D983}"/>
              </a:ext>
            </a:extLst>
          </p:cNvPr>
          <p:cNvSpPr>
            <a:spLocks noGrp="1"/>
          </p:cNvSpPr>
          <p:nvPr>
            <p:ph type="title"/>
          </p:nvPr>
        </p:nvSpPr>
        <p:spPr>
          <a:xfrm>
            <a:off x="839788" y="457200"/>
            <a:ext cx="3932237" cy="1600200"/>
          </a:xfrm>
        </p:spPr>
        <p:txBody>
          <a:bodyPr anchor="b"/>
          <a:lstStyle>
            <a:lvl1pPr>
              <a:defRPr sz="3200"/>
            </a:lvl1pPr>
          </a:lstStyle>
          <a:p>
            <a:r>
              <a:rPr lang="ru-RU"/>
              <a:t>Образец заголовка</a:t>
            </a:r>
          </a:p>
        </p:txBody>
      </p:sp>
      <p:sp>
        <p:nvSpPr>
          <p:cNvPr id="3" name="Рисунок 2">
            <a:extLst>
              <a:ext uri="{FF2B5EF4-FFF2-40B4-BE49-F238E27FC236}">
                <a16:creationId xmlns:a16="http://schemas.microsoft.com/office/drawing/2014/main" id="{90BAA994-139F-ACA1-5B62-8A6FC6FCBA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Текст 3">
            <a:extLst>
              <a:ext uri="{FF2B5EF4-FFF2-40B4-BE49-F238E27FC236}">
                <a16:creationId xmlns:a16="http://schemas.microsoft.com/office/drawing/2014/main" id="{E3BC5879-24BA-0D72-CCC1-024824F66F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a:extLst>
              <a:ext uri="{FF2B5EF4-FFF2-40B4-BE49-F238E27FC236}">
                <a16:creationId xmlns:a16="http://schemas.microsoft.com/office/drawing/2014/main" id="{C585AD33-0F2B-1676-ADF0-76420DB3B97B}"/>
              </a:ext>
            </a:extLst>
          </p:cNvPr>
          <p:cNvSpPr>
            <a:spLocks noGrp="1"/>
          </p:cNvSpPr>
          <p:nvPr>
            <p:ph type="dt" sz="half" idx="10"/>
          </p:nvPr>
        </p:nvSpPr>
        <p:spPr/>
        <p:txBody>
          <a:bodyPr/>
          <a:lstStyle/>
          <a:p>
            <a:fld id="{D732A945-6E3C-A54F-B726-19D47F10C74C}" type="datetimeFigureOut">
              <a:rPr lang="ru-RU" smtClean="0"/>
              <a:t>06.12.2022</a:t>
            </a:fld>
            <a:endParaRPr lang="ru-RU"/>
          </a:p>
        </p:txBody>
      </p:sp>
      <p:sp>
        <p:nvSpPr>
          <p:cNvPr id="6" name="Нижний колонтитул 5">
            <a:extLst>
              <a:ext uri="{FF2B5EF4-FFF2-40B4-BE49-F238E27FC236}">
                <a16:creationId xmlns:a16="http://schemas.microsoft.com/office/drawing/2014/main" id="{504330B3-D1A3-7FA1-DA07-C7BBADC4E143}"/>
              </a:ext>
            </a:extLst>
          </p:cNvPr>
          <p:cNvSpPr>
            <a:spLocks noGrp="1"/>
          </p:cNvSpPr>
          <p:nvPr>
            <p:ph type="ftr" sz="quarter" idx="11"/>
          </p:nvPr>
        </p:nvSpPr>
        <p:spPr/>
        <p:txBody>
          <a:bodyPr/>
          <a:lstStyle/>
          <a:p>
            <a:endParaRPr lang="ru-RU"/>
          </a:p>
        </p:txBody>
      </p:sp>
      <p:sp>
        <p:nvSpPr>
          <p:cNvPr id="7" name="Номер слайда 6">
            <a:extLst>
              <a:ext uri="{FF2B5EF4-FFF2-40B4-BE49-F238E27FC236}">
                <a16:creationId xmlns:a16="http://schemas.microsoft.com/office/drawing/2014/main" id="{2C7FAB11-E38C-3FC7-30FF-DD8E67989C16}"/>
              </a:ext>
            </a:extLst>
          </p:cNvPr>
          <p:cNvSpPr>
            <a:spLocks noGrp="1"/>
          </p:cNvSpPr>
          <p:nvPr>
            <p:ph type="sldNum" sz="quarter" idx="12"/>
          </p:nvPr>
        </p:nvSpPr>
        <p:spPr/>
        <p:txBody>
          <a:bodyPr/>
          <a:lstStyle/>
          <a:p>
            <a:fld id="{90CD3929-DD8A-1248-BE60-E28097D784AB}" type="slidenum">
              <a:rPr lang="ru-RU" smtClean="0"/>
              <a:t>‹#›</a:t>
            </a:fld>
            <a:endParaRPr lang="ru-RU"/>
          </a:p>
        </p:txBody>
      </p:sp>
    </p:spTree>
    <p:extLst>
      <p:ext uri="{BB962C8B-B14F-4D97-AF65-F5344CB8AC3E}">
        <p14:creationId xmlns:p14="http://schemas.microsoft.com/office/powerpoint/2010/main" val="14119605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BEBA8EAE-BF5A-486C-A8C5-ECC9F3942E4B}">
                <a14:imgProps xmlns:a14="http://schemas.microsoft.com/office/drawing/2010/main">
                  <a14:imgLayer r:embed="rId14">
                    <a14:imgEffect>
                      <a14:sharpenSoften amount="-67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49E1F72-A0DD-4951-8B44-7146423EA0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p>
        </p:txBody>
      </p:sp>
      <p:sp>
        <p:nvSpPr>
          <p:cNvPr id="3" name="Текст 2">
            <a:extLst>
              <a:ext uri="{FF2B5EF4-FFF2-40B4-BE49-F238E27FC236}">
                <a16:creationId xmlns:a16="http://schemas.microsoft.com/office/drawing/2014/main" id="{C53E037A-9730-5513-64EA-B8B3CC4421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a:extLst>
              <a:ext uri="{FF2B5EF4-FFF2-40B4-BE49-F238E27FC236}">
                <a16:creationId xmlns:a16="http://schemas.microsoft.com/office/drawing/2014/main" id="{6020A334-35A1-E0C1-E04F-5C8FF81A1A5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32A945-6E3C-A54F-B726-19D47F10C74C}" type="datetimeFigureOut">
              <a:rPr lang="ru-RU" smtClean="0"/>
              <a:t>06.12.2022</a:t>
            </a:fld>
            <a:endParaRPr lang="ru-RU"/>
          </a:p>
        </p:txBody>
      </p:sp>
      <p:sp>
        <p:nvSpPr>
          <p:cNvPr id="5" name="Нижний колонтитул 4">
            <a:extLst>
              <a:ext uri="{FF2B5EF4-FFF2-40B4-BE49-F238E27FC236}">
                <a16:creationId xmlns:a16="http://schemas.microsoft.com/office/drawing/2014/main" id="{C27E2B9C-903F-A002-8323-E7D0608922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B4EA9D94-3D42-967B-DAB9-B61AE62F8D0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CD3929-DD8A-1248-BE60-E28097D784AB}" type="slidenum">
              <a:rPr lang="ru-RU" smtClean="0"/>
              <a:t>‹#›</a:t>
            </a:fld>
            <a:endParaRPr lang="ru-RU"/>
          </a:p>
        </p:txBody>
      </p:sp>
    </p:spTree>
    <p:extLst>
      <p:ext uri="{BB962C8B-B14F-4D97-AF65-F5344CB8AC3E}">
        <p14:creationId xmlns:p14="http://schemas.microsoft.com/office/powerpoint/2010/main" val="6769569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64F076B-896B-C78B-CD60-12BF00E25D6B}"/>
              </a:ext>
            </a:extLst>
          </p:cNvPr>
          <p:cNvSpPr>
            <a:spLocks noGrp="1"/>
          </p:cNvSpPr>
          <p:nvPr>
            <p:ph type="ctrTitle"/>
          </p:nvPr>
        </p:nvSpPr>
        <p:spPr>
          <a:xfrm>
            <a:off x="1524000" y="2235200"/>
            <a:ext cx="9144000" cy="2387600"/>
          </a:xfrm>
        </p:spPr>
        <p:txBody>
          <a:bodyPr anchor="ctr"/>
          <a:lstStyle/>
          <a:p>
            <a:r>
              <a:rPr lang="en-US" dirty="0">
                <a:solidFill>
                  <a:schemeClr val="bg1"/>
                </a:solidFill>
                <a:effectLst>
                  <a:outerShdw blurRad="50800" dist="50800" dir="5400000" algn="ctr" rotWithShape="0">
                    <a:srgbClr val="000000">
                      <a:alpha val="97004"/>
                    </a:srgbClr>
                  </a:outerShdw>
                </a:effectLst>
              </a:rPr>
              <a:t>Christmas in USA</a:t>
            </a:r>
            <a:endParaRPr lang="ru-RU" dirty="0">
              <a:solidFill>
                <a:schemeClr val="bg1"/>
              </a:solidFill>
              <a:effectLst>
                <a:outerShdw blurRad="50800" dist="50800" dir="5400000" algn="ctr" rotWithShape="0">
                  <a:srgbClr val="000000">
                    <a:alpha val="97004"/>
                  </a:srgbClr>
                </a:outerShdw>
              </a:effectLst>
            </a:endParaRPr>
          </a:p>
        </p:txBody>
      </p:sp>
      <p:sp>
        <p:nvSpPr>
          <p:cNvPr id="3" name="Объект 2">
            <a:extLst>
              <a:ext uri="{FF2B5EF4-FFF2-40B4-BE49-F238E27FC236}">
                <a16:creationId xmlns:a16="http://schemas.microsoft.com/office/drawing/2014/main" id="{ADE0B5AF-EF50-5862-EC2B-A8C0FA7CA354}"/>
              </a:ext>
            </a:extLst>
          </p:cNvPr>
          <p:cNvSpPr txBox="1">
            <a:spLocks/>
          </p:cNvSpPr>
          <p:nvPr/>
        </p:nvSpPr>
        <p:spPr>
          <a:xfrm>
            <a:off x="0" y="5564971"/>
            <a:ext cx="12192000" cy="1293029"/>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chemeClr val="bg1"/>
                </a:solidFill>
                <a:effectLst>
                  <a:outerShdw blurRad="38100" dist="38100" dir="2700000" algn="tl">
                    <a:srgbClr val="000000">
                      <a:alpha val="43137"/>
                    </a:srgbClr>
                  </a:outerShdw>
                </a:effectLst>
              </a:rPr>
              <a:t>Moscow</a:t>
            </a:r>
          </a:p>
          <a:p>
            <a:r>
              <a:rPr lang="en-US" dirty="0">
                <a:solidFill>
                  <a:schemeClr val="bg1"/>
                </a:solidFill>
                <a:effectLst>
                  <a:outerShdw blurRad="38100" dist="38100" dir="2700000" algn="tl">
                    <a:srgbClr val="000000">
                      <a:alpha val="43137"/>
                    </a:srgbClr>
                  </a:outerShdw>
                </a:effectLst>
              </a:rPr>
              <a:t>BMSTU</a:t>
            </a:r>
          </a:p>
          <a:p>
            <a:r>
              <a:rPr lang="en-US" dirty="0">
                <a:solidFill>
                  <a:schemeClr val="bg1"/>
                </a:solidFill>
                <a:effectLst>
                  <a:outerShdw blurRad="38100" dist="38100" dir="2700000" algn="tl">
                    <a:srgbClr val="000000">
                      <a:alpha val="43137"/>
                    </a:srgbClr>
                  </a:outerShdw>
                </a:effectLst>
              </a:rPr>
              <a:t>2022</a:t>
            </a:r>
            <a:endParaRPr lang="ru-RU" dirty="0">
              <a:solidFill>
                <a:schemeClr val="bg1"/>
              </a:solidFill>
              <a:effectLst>
                <a:outerShdw blurRad="38100" dist="38100" dir="2700000" algn="tl">
                  <a:srgbClr val="000000">
                    <a:alpha val="43137"/>
                  </a:srgbClr>
                </a:outerShdw>
              </a:effectLst>
            </a:endParaRPr>
          </a:p>
        </p:txBody>
      </p:sp>
      <p:sp>
        <p:nvSpPr>
          <p:cNvPr id="4" name="Объект 2">
            <a:extLst>
              <a:ext uri="{FF2B5EF4-FFF2-40B4-BE49-F238E27FC236}">
                <a16:creationId xmlns:a16="http://schemas.microsoft.com/office/drawing/2014/main" id="{479BCA8B-6704-AA3A-E310-C746075E8690}"/>
              </a:ext>
            </a:extLst>
          </p:cNvPr>
          <p:cNvSpPr txBox="1">
            <a:spLocks/>
          </p:cNvSpPr>
          <p:nvPr/>
        </p:nvSpPr>
        <p:spPr>
          <a:xfrm>
            <a:off x="6969512" y="4995746"/>
            <a:ext cx="5222488" cy="1393902"/>
          </a:xfrm>
          <a:prstGeom prst="rect">
            <a:avLst/>
          </a:prstGeom>
          <a:noFill/>
          <a:effectLst>
            <a:softEdge rad="52596"/>
          </a:effectLst>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lgn="ctr">
              <a:buFont typeface="Arial" panose="020B0604020202020204" pitchFamily="34" charset="0"/>
              <a:buNone/>
            </a:pPr>
            <a:r>
              <a:rPr lang="en-US" b="1" dirty="0">
                <a:solidFill>
                  <a:schemeClr val="bg1"/>
                </a:solidFill>
                <a:effectLst>
                  <a:outerShdw blurRad="38100" dist="38100" dir="2700000" algn="tl">
                    <a:srgbClr val="000000">
                      <a:alpha val="43137"/>
                    </a:srgbClr>
                  </a:outerShdw>
                </a:effectLst>
              </a:rPr>
              <a:t>Supervisor </a:t>
            </a:r>
            <a:r>
              <a:rPr lang="en-US" dirty="0">
                <a:solidFill>
                  <a:schemeClr val="bg1"/>
                </a:solidFill>
                <a:effectLst>
                  <a:outerShdw blurRad="38100" dist="38100" dir="2700000" algn="tl">
                    <a:srgbClr val="000000">
                      <a:alpha val="43137"/>
                    </a:srgbClr>
                  </a:outerShdw>
                </a:effectLst>
              </a:rPr>
              <a:t>Olga </a:t>
            </a:r>
            <a:r>
              <a:rPr lang="en-US" dirty="0" err="1">
                <a:solidFill>
                  <a:schemeClr val="bg1"/>
                </a:solidFill>
                <a:effectLst>
                  <a:outerShdw blurRad="38100" dist="38100" dir="2700000" algn="tl">
                    <a:srgbClr val="000000">
                      <a:alpha val="43137"/>
                    </a:srgbClr>
                  </a:outerShdw>
                </a:effectLst>
              </a:rPr>
              <a:t>Valerievna</a:t>
            </a:r>
            <a:r>
              <a:rPr lang="en-US" dirty="0">
                <a:solidFill>
                  <a:schemeClr val="bg1"/>
                </a:solidFill>
                <a:effectLst>
                  <a:outerShdw blurRad="38100" dist="38100" dir="2700000" algn="tl">
                    <a:srgbClr val="000000">
                      <a:alpha val="43137"/>
                    </a:srgbClr>
                  </a:outerShdw>
                </a:effectLst>
              </a:rPr>
              <a:t> </a:t>
            </a:r>
            <a:r>
              <a:rPr lang="en-US" dirty="0" err="1">
                <a:solidFill>
                  <a:schemeClr val="bg1"/>
                </a:solidFill>
                <a:effectLst>
                  <a:outerShdw blurRad="38100" dist="38100" dir="2700000" algn="tl">
                    <a:srgbClr val="000000">
                      <a:alpha val="43137"/>
                    </a:srgbClr>
                  </a:outerShdw>
                </a:effectLst>
              </a:rPr>
              <a:t>Lipatova</a:t>
            </a:r>
            <a:endParaRPr lang="en-US" dirty="0">
              <a:solidFill>
                <a:schemeClr val="bg1"/>
              </a:solidFill>
              <a:effectLst>
                <a:outerShdw blurRad="38100" dist="38100" dir="2700000" algn="tl">
                  <a:srgbClr val="000000">
                    <a:alpha val="43137"/>
                  </a:srgbClr>
                </a:outerShdw>
              </a:effectLst>
            </a:endParaRPr>
          </a:p>
          <a:p>
            <a:pPr marL="0" indent="0" algn="ctr">
              <a:buFont typeface="Arial" panose="020B0604020202020204" pitchFamily="34" charset="0"/>
              <a:buNone/>
            </a:pPr>
            <a:r>
              <a:rPr lang="en-US" b="1" dirty="0">
                <a:solidFill>
                  <a:schemeClr val="bg1"/>
                </a:solidFill>
                <a:effectLst>
                  <a:outerShdw blurRad="38100" dist="38100" dir="2700000" algn="tl">
                    <a:srgbClr val="000000">
                      <a:alpha val="43137"/>
                    </a:srgbClr>
                  </a:outerShdw>
                </a:effectLst>
              </a:rPr>
              <a:t>Student </a:t>
            </a:r>
            <a:r>
              <a:rPr lang="en-US" dirty="0">
                <a:solidFill>
                  <a:schemeClr val="bg1"/>
                </a:solidFill>
                <a:effectLst>
                  <a:outerShdw blurRad="38100" dist="38100" dir="2700000" algn="tl">
                    <a:srgbClr val="000000">
                      <a:alpha val="43137"/>
                    </a:srgbClr>
                  </a:outerShdw>
                </a:effectLst>
              </a:rPr>
              <a:t>Andrew </a:t>
            </a:r>
            <a:r>
              <a:rPr lang="en-US" dirty="0" err="1">
                <a:solidFill>
                  <a:schemeClr val="bg1"/>
                </a:solidFill>
                <a:effectLst>
                  <a:outerShdw blurRad="38100" dist="38100" dir="2700000" algn="tl">
                    <a:srgbClr val="000000">
                      <a:alpha val="43137"/>
                    </a:srgbClr>
                  </a:outerShdw>
                </a:effectLst>
              </a:rPr>
              <a:t>Plutto</a:t>
            </a:r>
            <a:endParaRPr lang="en-US" dirty="0">
              <a:solidFill>
                <a:schemeClr val="bg1"/>
              </a:solidFill>
              <a:effectLst>
                <a:outerShdw blurRad="38100" dist="38100" dir="2700000" algn="tl">
                  <a:srgbClr val="000000">
                    <a:alpha val="43137"/>
                  </a:srgbClr>
                </a:outerShdw>
              </a:effectLst>
            </a:endParaRPr>
          </a:p>
          <a:p>
            <a:pPr marL="0" indent="0" algn="ctr">
              <a:buFont typeface="Arial" panose="020B0604020202020204" pitchFamily="34" charset="0"/>
              <a:buNone/>
            </a:pPr>
            <a:r>
              <a:rPr lang="en-US" b="1" dirty="0">
                <a:solidFill>
                  <a:schemeClr val="bg1"/>
                </a:solidFill>
                <a:effectLst>
                  <a:outerShdw blurRad="38100" dist="38100" dir="2700000" algn="tl">
                    <a:srgbClr val="000000">
                      <a:alpha val="43137"/>
                    </a:srgbClr>
                  </a:outerShdw>
                </a:effectLst>
              </a:rPr>
              <a:t>Group </a:t>
            </a:r>
            <a:r>
              <a:rPr lang="en-US" dirty="0">
                <a:solidFill>
                  <a:schemeClr val="bg1"/>
                </a:solidFill>
                <a:effectLst>
                  <a:outerShdw blurRad="38100" dist="38100" dir="2700000" algn="tl">
                    <a:srgbClr val="000000">
                      <a:alpha val="43137"/>
                    </a:srgbClr>
                  </a:outerShdw>
                </a:effectLst>
              </a:rPr>
              <a:t>ITC6-12B</a:t>
            </a:r>
            <a:endParaRPr lang="ru-RU" dirty="0">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6427541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81A96F2-2186-1875-AD73-DB55FB075C1F}"/>
              </a:ext>
            </a:extLst>
          </p:cNvPr>
          <p:cNvSpPr>
            <a:spLocks noGrp="1"/>
          </p:cNvSpPr>
          <p:nvPr>
            <p:ph type="title"/>
          </p:nvPr>
        </p:nvSpPr>
        <p:spPr/>
        <p:txBody>
          <a:bodyPr/>
          <a:lstStyle/>
          <a:p>
            <a:r>
              <a:rPr lang="en-US" dirty="0">
                <a:solidFill>
                  <a:schemeClr val="bg1"/>
                </a:solidFill>
                <a:effectLst>
                  <a:outerShdw blurRad="50800" dist="50800" dir="5400000" algn="ctr" rotWithShape="0">
                    <a:srgbClr val="000000">
                      <a:alpha val="96000"/>
                    </a:srgbClr>
                  </a:outerShdw>
                </a:effectLst>
              </a:rPr>
              <a:t>About</a:t>
            </a:r>
            <a:endParaRPr lang="ru-RU" dirty="0">
              <a:solidFill>
                <a:schemeClr val="bg1"/>
              </a:solidFill>
              <a:effectLst>
                <a:outerShdw blurRad="50800" dist="50800" dir="5400000" algn="ctr" rotWithShape="0">
                  <a:srgbClr val="000000">
                    <a:alpha val="96000"/>
                  </a:srgbClr>
                </a:outerShdw>
              </a:effectLst>
            </a:endParaRPr>
          </a:p>
        </p:txBody>
      </p:sp>
      <p:sp>
        <p:nvSpPr>
          <p:cNvPr id="3" name="Объект 2">
            <a:extLst>
              <a:ext uri="{FF2B5EF4-FFF2-40B4-BE49-F238E27FC236}">
                <a16:creationId xmlns:a16="http://schemas.microsoft.com/office/drawing/2014/main" id="{C795B329-0F8A-D5FD-FA34-4280B2521B07}"/>
              </a:ext>
            </a:extLst>
          </p:cNvPr>
          <p:cNvSpPr>
            <a:spLocks noGrp="1"/>
          </p:cNvSpPr>
          <p:nvPr>
            <p:ph idx="1"/>
          </p:nvPr>
        </p:nvSpPr>
        <p:spPr>
          <a:xfrm>
            <a:off x="421739" y="1497775"/>
            <a:ext cx="6703337" cy="4351338"/>
          </a:xfrm>
        </p:spPr>
        <p:txBody>
          <a:bodyPr>
            <a:noAutofit/>
          </a:bodyPr>
          <a:lstStyle/>
          <a:p>
            <a:pPr marL="0" indent="0">
              <a:buNone/>
            </a:pPr>
            <a:r>
              <a:rPr lang="en-US" sz="2400" b="0" i="0" u="none" strike="noStrike" dirty="0">
                <a:solidFill>
                  <a:schemeClr val="bg1"/>
                </a:solidFill>
                <a:effectLst>
                  <a:outerShdw blurRad="50800" dist="50800" dir="5400000" algn="ctr" rotWithShape="0">
                    <a:srgbClr val="000000">
                      <a:alpha val="97856"/>
                    </a:srgbClr>
                  </a:outerShdw>
                </a:effectLst>
                <a:latin typeface="open-sans"/>
              </a:rPr>
              <a:t>Christmas is celebrated on December 25 and is both a sacred religious holiday and a worldwide cultural and commercial phenomenon. For two millennia, people around the world have been observing it with traditions and practices that are both religious and secular in nature. Christians celebrate Christmas Day as the anniversary of the birth of Jesus of Nazareth, a spiritual leader whose teachings form the basis of their religion. Popular customs include exchanging gifts, decorating Christmas trees, attending church, sharing meals with family and friends and, of course, waiting for Santa Claus to arrive. December 25—Christmas Day—has been a federal holiday in the United States since 1870.</a:t>
            </a:r>
            <a:endParaRPr lang="ru-RU" sz="2400" dirty="0">
              <a:solidFill>
                <a:schemeClr val="bg1"/>
              </a:solidFill>
              <a:effectLst>
                <a:outerShdw blurRad="50800" dist="50800" dir="5400000" algn="ctr" rotWithShape="0">
                  <a:srgbClr val="000000">
                    <a:alpha val="97856"/>
                  </a:srgbClr>
                </a:outerShdw>
              </a:effectLst>
            </a:endParaRPr>
          </a:p>
        </p:txBody>
      </p:sp>
      <p:pic>
        <p:nvPicPr>
          <p:cNvPr id="1040" name="Picture 16">
            <a:extLst>
              <a:ext uri="{FF2B5EF4-FFF2-40B4-BE49-F238E27FC236}">
                <a16:creationId xmlns:a16="http://schemas.microsoft.com/office/drawing/2014/main" id="{54369361-4858-E69E-1FB8-F452A881D2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95822" y="1959273"/>
            <a:ext cx="4137025" cy="34283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2468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61A78D4-606B-A860-4569-39A9AA804171}"/>
              </a:ext>
            </a:extLst>
          </p:cNvPr>
          <p:cNvSpPr>
            <a:spLocks noGrp="1"/>
          </p:cNvSpPr>
          <p:nvPr>
            <p:ph type="title"/>
          </p:nvPr>
        </p:nvSpPr>
        <p:spPr/>
        <p:txBody>
          <a:bodyPr/>
          <a:lstStyle/>
          <a:p>
            <a:r>
              <a:rPr lang="en-US" i="0" u="none" strike="noStrike" dirty="0">
                <a:solidFill>
                  <a:schemeClr val="bg1"/>
                </a:solidFill>
                <a:effectLst>
                  <a:outerShdw blurRad="50800" dist="50800" dir="5400000" algn="ctr" rotWithShape="0">
                    <a:srgbClr val="000000">
                      <a:alpha val="94789"/>
                    </a:srgbClr>
                  </a:outerShdw>
                </a:effectLst>
                <a:latin typeface="Helvetica" pitchFamily="2" charset="0"/>
              </a:rPr>
              <a:t>What Do People Do?</a:t>
            </a:r>
            <a:endParaRPr lang="ru-RU" dirty="0">
              <a:solidFill>
                <a:schemeClr val="bg1"/>
              </a:solidFill>
              <a:effectLst>
                <a:outerShdw blurRad="50800" dist="50800" dir="5400000" algn="ctr" rotWithShape="0">
                  <a:srgbClr val="000000">
                    <a:alpha val="94789"/>
                  </a:srgbClr>
                </a:outerShdw>
              </a:effectLst>
            </a:endParaRPr>
          </a:p>
        </p:txBody>
      </p:sp>
      <p:sp>
        <p:nvSpPr>
          <p:cNvPr id="3" name="Объект 2">
            <a:extLst>
              <a:ext uri="{FF2B5EF4-FFF2-40B4-BE49-F238E27FC236}">
                <a16:creationId xmlns:a16="http://schemas.microsoft.com/office/drawing/2014/main" id="{A90A03C4-C32F-EA90-EA14-959414EEF77F}"/>
              </a:ext>
            </a:extLst>
          </p:cNvPr>
          <p:cNvSpPr>
            <a:spLocks noGrp="1"/>
          </p:cNvSpPr>
          <p:nvPr>
            <p:ph idx="1"/>
          </p:nvPr>
        </p:nvSpPr>
        <p:spPr>
          <a:xfrm>
            <a:off x="838200" y="1825625"/>
            <a:ext cx="5897578" cy="4351338"/>
          </a:xfrm>
        </p:spPr>
        <p:txBody>
          <a:bodyPr/>
          <a:lstStyle/>
          <a:p>
            <a:pPr marL="0" indent="0" algn="l">
              <a:buNone/>
            </a:pPr>
            <a:r>
              <a:rPr lang="en-US" b="0" i="0" u="none" strike="noStrike" dirty="0">
                <a:solidFill>
                  <a:schemeClr val="bg1"/>
                </a:solidFill>
                <a:effectLst>
                  <a:outerShdw blurRad="50800" dist="50800" dir="5400000" algn="ctr" rotWithShape="0">
                    <a:srgbClr val="000000">
                      <a:alpha val="96000"/>
                    </a:srgbClr>
                  </a:outerShdw>
                </a:effectLst>
                <a:latin typeface="Helvetica" pitchFamily="2" charset="0"/>
              </a:rPr>
              <a:t>People celebrate Christmas Day in many ways. It is often combined with customs from pre-Christian winter celebrations. Many people decorate their homes, visit family or friends and exchange gifts. In the days or even weeks before Christmas Day, many people decorate their homes and gardens with lights, Christmas trees and much more.</a:t>
            </a:r>
          </a:p>
        </p:txBody>
      </p:sp>
      <p:pic>
        <p:nvPicPr>
          <p:cNvPr id="4" name="Picture 2">
            <a:extLst>
              <a:ext uri="{FF2B5EF4-FFF2-40B4-BE49-F238E27FC236}">
                <a16:creationId xmlns:a16="http://schemas.microsoft.com/office/drawing/2014/main" id="{540CCB11-63EB-7030-6F73-1C48997A6E0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5076" y="2336769"/>
            <a:ext cx="4752622" cy="2673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05774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CA33881-360F-2AEC-F7F8-6B70A150FDB3}"/>
              </a:ext>
            </a:extLst>
          </p:cNvPr>
          <p:cNvSpPr>
            <a:spLocks noGrp="1"/>
          </p:cNvSpPr>
          <p:nvPr>
            <p:ph type="title"/>
          </p:nvPr>
        </p:nvSpPr>
        <p:spPr/>
        <p:txBody>
          <a:bodyPr/>
          <a:lstStyle/>
          <a:p>
            <a:r>
              <a:rPr lang="en-US" dirty="0">
                <a:solidFill>
                  <a:schemeClr val="bg1"/>
                </a:solidFill>
                <a:effectLst>
                  <a:outerShdw blurRad="50800" dist="50800" dir="5400000" algn="ctr" rotWithShape="0">
                    <a:srgbClr val="000000">
                      <a:alpha val="96671"/>
                    </a:srgbClr>
                  </a:outerShdw>
                </a:effectLst>
              </a:rPr>
              <a:t>History</a:t>
            </a:r>
            <a:endParaRPr lang="ru-RU" dirty="0">
              <a:solidFill>
                <a:schemeClr val="bg1"/>
              </a:solidFill>
              <a:effectLst>
                <a:outerShdw blurRad="50800" dist="50800" dir="5400000" algn="ctr" rotWithShape="0">
                  <a:srgbClr val="000000">
                    <a:alpha val="96671"/>
                  </a:srgbClr>
                </a:outerShdw>
              </a:effectLst>
            </a:endParaRPr>
          </a:p>
        </p:txBody>
      </p:sp>
      <p:sp>
        <p:nvSpPr>
          <p:cNvPr id="3" name="Объект 2">
            <a:extLst>
              <a:ext uri="{FF2B5EF4-FFF2-40B4-BE49-F238E27FC236}">
                <a16:creationId xmlns:a16="http://schemas.microsoft.com/office/drawing/2014/main" id="{633265F7-D716-D3FC-2A6D-74DE6BCE4C10}"/>
              </a:ext>
            </a:extLst>
          </p:cNvPr>
          <p:cNvSpPr>
            <a:spLocks noGrp="1"/>
          </p:cNvSpPr>
          <p:nvPr>
            <p:ph idx="1"/>
          </p:nvPr>
        </p:nvSpPr>
        <p:spPr>
          <a:xfrm>
            <a:off x="838200" y="1825625"/>
            <a:ext cx="5351585" cy="4351338"/>
          </a:xfrm>
        </p:spPr>
        <p:txBody>
          <a:bodyPr>
            <a:normAutofit fontScale="92500" lnSpcReduction="20000"/>
          </a:bodyPr>
          <a:lstStyle/>
          <a:p>
            <a:pPr marL="0" indent="0">
              <a:buNone/>
            </a:pPr>
            <a:r>
              <a:rPr lang="en-US" b="0" i="0" u="none" strike="noStrike" dirty="0">
                <a:solidFill>
                  <a:schemeClr val="bg1"/>
                </a:solidFill>
                <a:effectLst>
                  <a:outerShdw blurRad="50800" dist="50800" dir="5400000" algn="ctr" rotWithShape="0">
                    <a:srgbClr val="000000">
                      <a:alpha val="97353"/>
                    </a:srgbClr>
                  </a:outerShdw>
                </a:effectLst>
                <a:latin typeface="Helvetica" pitchFamily="2" charset="0"/>
              </a:rPr>
              <a:t>The original meaning of Christmas is a special church service, or mass, to celebrate the birth of Christ. The story of the Nativity, or the events surrounding the birth of Jesus, are particularly important in religious celebrations of Christmas. However, many traditions that are around today have their roots in pre-Christian winter festivals. These include the importance of candles and decorations made from evergreen bushes and tree, symbolizing everlasting light and life.</a:t>
            </a:r>
            <a:endParaRPr lang="ru-RU" dirty="0">
              <a:solidFill>
                <a:schemeClr val="bg1"/>
              </a:solidFill>
              <a:effectLst>
                <a:outerShdw blurRad="50800" dist="50800" dir="5400000" algn="ctr" rotWithShape="0">
                  <a:srgbClr val="000000">
                    <a:alpha val="97353"/>
                  </a:srgbClr>
                </a:outerShdw>
              </a:effectLst>
            </a:endParaRPr>
          </a:p>
        </p:txBody>
      </p:sp>
      <p:pic>
        <p:nvPicPr>
          <p:cNvPr id="1028" name="Picture 4">
            <a:extLst>
              <a:ext uri="{FF2B5EF4-FFF2-40B4-BE49-F238E27FC236}">
                <a16:creationId xmlns:a16="http://schemas.microsoft.com/office/drawing/2014/main" id="{85092957-4D72-BCEE-CF62-3B8A3FD037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9255" y="2243139"/>
            <a:ext cx="5451230" cy="3001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4011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5F004A6D-4D88-C9B2-4CF6-603C99431282}"/>
              </a:ext>
            </a:extLst>
          </p:cNvPr>
          <p:cNvSpPr>
            <a:spLocks noGrp="1"/>
          </p:cNvSpPr>
          <p:nvPr>
            <p:ph type="title"/>
          </p:nvPr>
        </p:nvSpPr>
        <p:spPr/>
        <p:txBody>
          <a:bodyPr/>
          <a:lstStyle/>
          <a:p>
            <a:r>
              <a:rPr lang="en-US" i="0" u="none" strike="noStrike" dirty="0">
                <a:solidFill>
                  <a:schemeClr val="bg1"/>
                </a:solidFill>
                <a:effectLst>
                  <a:outerShdw blurRad="50800" dist="50800" dir="5400000" algn="ctr" rotWithShape="0">
                    <a:srgbClr val="000000">
                      <a:alpha val="97091"/>
                    </a:srgbClr>
                  </a:outerShdw>
                </a:effectLst>
                <a:latin typeface="Helvetica" pitchFamily="2" charset="0"/>
              </a:rPr>
              <a:t>Symbols</a:t>
            </a:r>
            <a:endParaRPr lang="ru-RU" dirty="0">
              <a:solidFill>
                <a:schemeClr val="bg1"/>
              </a:solidFill>
              <a:effectLst>
                <a:outerShdw blurRad="50800" dist="50800" dir="5400000" algn="ctr" rotWithShape="0">
                  <a:srgbClr val="000000">
                    <a:alpha val="97091"/>
                  </a:srgbClr>
                </a:outerShdw>
              </a:effectLst>
            </a:endParaRPr>
          </a:p>
        </p:txBody>
      </p:sp>
      <p:sp>
        <p:nvSpPr>
          <p:cNvPr id="3" name="Объект 2">
            <a:extLst>
              <a:ext uri="{FF2B5EF4-FFF2-40B4-BE49-F238E27FC236}">
                <a16:creationId xmlns:a16="http://schemas.microsoft.com/office/drawing/2014/main" id="{617BBE0E-0DA4-16EB-3827-E06CCF3C1838}"/>
              </a:ext>
            </a:extLst>
          </p:cNvPr>
          <p:cNvSpPr>
            <a:spLocks noGrp="1"/>
          </p:cNvSpPr>
          <p:nvPr>
            <p:ph idx="1"/>
          </p:nvPr>
        </p:nvSpPr>
        <p:spPr>
          <a:xfrm>
            <a:off x="442546" y="1819761"/>
            <a:ext cx="6513214" cy="4351338"/>
          </a:xfrm>
        </p:spPr>
        <p:txBody>
          <a:bodyPr/>
          <a:lstStyle/>
          <a:p>
            <a:pPr marL="0" indent="0" algn="l">
              <a:buNone/>
            </a:pPr>
            <a:r>
              <a:rPr lang="en-US" b="0" i="0" u="none" strike="noStrike" dirty="0">
                <a:solidFill>
                  <a:schemeClr val="bg1"/>
                </a:solidFill>
                <a:effectLst>
                  <a:outerShdw blurRad="50800" dist="50800" dir="5400000" algn="ctr" rotWithShape="0">
                    <a:srgbClr val="000000">
                      <a:alpha val="94369"/>
                    </a:srgbClr>
                  </a:outerShdw>
                </a:effectLst>
                <a:latin typeface="Helvetica" pitchFamily="2" charset="0"/>
              </a:rPr>
              <a:t>A wide range of people and objects represent Christmas. These include baby Jesus</a:t>
            </a:r>
            <a:r>
              <a:rPr lang="en-US" dirty="0">
                <a:solidFill>
                  <a:schemeClr val="bg1"/>
                </a:solidFill>
                <a:effectLst>
                  <a:outerShdw blurRad="50800" dist="50800" dir="5400000" algn="ctr" rotWithShape="0">
                    <a:srgbClr val="000000">
                      <a:alpha val="94369"/>
                    </a:srgbClr>
                  </a:outerShdw>
                </a:effectLst>
                <a:latin typeface="Helvetica" pitchFamily="2" charset="0"/>
              </a:rPr>
              <a:t> </a:t>
            </a:r>
            <a:r>
              <a:rPr lang="en-US" b="0" i="0" u="none" strike="noStrike" dirty="0">
                <a:solidFill>
                  <a:schemeClr val="bg1"/>
                </a:solidFill>
                <a:effectLst>
                  <a:outerShdw blurRad="50800" dist="50800" dir="5400000" algn="ctr" rotWithShape="0">
                    <a:srgbClr val="000000">
                      <a:alpha val="94369"/>
                    </a:srgbClr>
                  </a:outerShdw>
                </a:effectLst>
                <a:latin typeface="Helvetica" pitchFamily="2" charset="0"/>
              </a:rPr>
              <a:t>and the Three Kings, but also Santa Claus, reindeer and elves. Common objects at this time of year are pine trees, holly, decorations, fairy lights, candles and presents. Christmas Day is now truly a mix of religious celebration and commercial interests.</a:t>
            </a:r>
          </a:p>
        </p:txBody>
      </p:sp>
      <p:pic>
        <p:nvPicPr>
          <p:cNvPr id="2050" name="Picture 2">
            <a:extLst>
              <a:ext uri="{FF2B5EF4-FFF2-40B4-BE49-F238E27FC236}">
                <a16:creationId xmlns:a16="http://schemas.microsoft.com/office/drawing/2014/main" id="{3AFA7871-DD05-89BA-986B-24F4ACBC8B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59869" y="681037"/>
            <a:ext cx="4193931" cy="235908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86E478A2-0331-30E4-0345-6C66DC0366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9869" y="3356035"/>
            <a:ext cx="4193931" cy="2792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8655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Заголовок 1">
            <a:extLst>
              <a:ext uri="{FF2B5EF4-FFF2-40B4-BE49-F238E27FC236}">
                <a16:creationId xmlns:a16="http://schemas.microsoft.com/office/drawing/2014/main" id="{D3AA2437-A172-487B-DB3A-B5D160878AFA}"/>
              </a:ext>
            </a:extLst>
          </p:cNvPr>
          <p:cNvSpPr txBox="1">
            <a:spLocks/>
          </p:cNvSpPr>
          <p:nvPr/>
        </p:nvSpPr>
        <p:spPr>
          <a:xfrm>
            <a:off x="1524000" y="2235200"/>
            <a:ext cx="9144000" cy="2387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b="1" dirty="0">
                <a:solidFill>
                  <a:schemeClr val="bg1"/>
                </a:solidFill>
              </a:rPr>
              <a:t>Thank you for your attention</a:t>
            </a:r>
            <a:endParaRPr lang="ru-RU" sz="6600" b="1" dirty="0">
              <a:solidFill>
                <a:schemeClr val="bg1"/>
              </a:solidFill>
            </a:endParaRPr>
          </a:p>
        </p:txBody>
      </p:sp>
    </p:spTree>
    <p:extLst>
      <p:ext uri="{BB962C8B-B14F-4D97-AF65-F5344CB8AC3E}">
        <p14:creationId xmlns:p14="http://schemas.microsoft.com/office/powerpoint/2010/main" val="1118497395"/>
      </p:ext>
    </p:extLst>
  </p:cSld>
  <p:clrMapOvr>
    <a:masterClrMapping/>
  </p:clrMapOvr>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355</Words>
  <Application>Microsoft Macintosh PowerPoint</Application>
  <PresentationFormat>Широкоэкранный</PresentationFormat>
  <Paragraphs>16</Paragraphs>
  <Slides>6</Slides>
  <Notes>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6</vt:i4>
      </vt:variant>
    </vt:vector>
  </HeadingPairs>
  <TitlesOfParts>
    <vt:vector size="12" baseType="lpstr">
      <vt:lpstr>Arial</vt:lpstr>
      <vt:lpstr>Calibri</vt:lpstr>
      <vt:lpstr>Calibri Light</vt:lpstr>
      <vt:lpstr>Helvetica</vt:lpstr>
      <vt:lpstr>open-sans</vt:lpstr>
      <vt:lpstr>Тема Office</vt:lpstr>
      <vt:lpstr>Christmas in USA</vt:lpstr>
      <vt:lpstr>About</vt:lpstr>
      <vt:lpstr>What Do People Do?</vt:lpstr>
      <vt:lpstr>History</vt:lpstr>
      <vt:lpstr>Symbols</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Christmas in USA</dc:title>
  <dc:creator>Андрей Плютто</dc:creator>
  <cp:lastModifiedBy>Андрей Плютто</cp:lastModifiedBy>
  <cp:revision>2</cp:revision>
  <dcterms:created xsi:type="dcterms:W3CDTF">2022-12-06T12:44:16Z</dcterms:created>
  <dcterms:modified xsi:type="dcterms:W3CDTF">2022-12-06T13:23:05Z</dcterms:modified>
</cp:coreProperties>
</file>

<file path=docProps/thumbnail.jpeg>
</file>